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sldIdLst>
    <p:sldId id="256" r:id="rId3"/>
    <p:sldId id="257" r:id="rId4"/>
    <p:sldId id="261" r:id="rId5"/>
    <p:sldId id="263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04CEF0-44BB-42D5-874B-7F6DE02403FE}" v="389" dt="2025-01-14T09:08:25.3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u, Oscar" userId="c4ccf191-5c3b-4c44-a5b9-441034fad231" providerId="ADAL" clId="{CA04CEF0-44BB-42D5-874B-7F6DE02403FE}"/>
    <pc:docChg chg="undo custSel addSld delSld modSld">
      <pc:chgData name="Wu, Oscar" userId="c4ccf191-5c3b-4c44-a5b9-441034fad231" providerId="ADAL" clId="{CA04CEF0-44BB-42D5-874B-7F6DE02403FE}" dt="2025-01-14T09:10:46.642" v="1587" actId="20577"/>
      <pc:docMkLst>
        <pc:docMk/>
      </pc:docMkLst>
      <pc:sldChg chg="addSp delSp modSp new mod">
        <pc:chgData name="Wu, Oscar" userId="c4ccf191-5c3b-4c44-a5b9-441034fad231" providerId="ADAL" clId="{CA04CEF0-44BB-42D5-874B-7F6DE02403FE}" dt="2025-01-14T03:45:30.200" v="394" actId="1076"/>
        <pc:sldMkLst>
          <pc:docMk/>
          <pc:sldMk cId="1072082244" sldId="256"/>
        </pc:sldMkLst>
        <pc:spChg chg="del">
          <ac:chgData name="Wu, Oscar" userId="c4ccf191-5c3b-4c44-a5b9-441034fad231" providerId="ADAL" clId="{CA04CEF0-44BB-42D5-874B-7F6DE02403FE}" dt="2025-01-14T02:31:50.302" v="1" actId="478"/>
          <ac:spMkLst>
            <pc:docMk/>
            <pc:sldMk cId="1072082244" sldId="256"/>
            <ac:spMk id="2" creationId="{6C7F3F11-20BD-101C-4AF9-2F48756EA9C3}"/>
          </ac:spMkLst>
        </pc:spChg>
        <pc:spChg chg="del">
          <ac:chgData name="Wu, Oscar" userId="c4ccf191-5c3b-4c44-a5b9-441034fad231" providerId="ADAL" clId="{CA04CEF0-44BB-42D5-874B-7F6DE02403FE}" dt="2025-01-14T02:31:50.302" v="1" actId="478"/>
          <ac:spMkLst>
            <pc:docMk/>
            <pc:sldMk cId="1072082244" sldId="256"/>
            <ac:spMk id="3" creationId="{FA266706-7A6C-3569-6D49-66C98E7972DE}"/>
          </ac:spMkLst>
        </pc:spChg>
        <pc:spChg chg="add mod">
          <ac:chgData name="Wu, Oscar" userId="c4ccf191-5c3b-4c44-a5b9-441034fad231" providerId="ADAL" clId="{CA04CEF0-44BB-42D5-874B-7F6DE02403FE}" dt="2025-01-14T03:44:30.324" v="352" actId="1076"/>
          <ac:spMkLst>
            <pc:docMk/>
            <pc:sldMk cId="1072082244" sldId="256"/>
            <ac:spMk id="4" creationId="{2C7B27DF-97D2-8BF3-0468-9B96DD8295FE}"/>
          </ac:spMkLst>
        </pc:spChg>
        <pc:spChg chg="add mod">
          <ac:chgData name="Wu, Oscar" userId="c4ccf191-5c3b-4c44-a5b9-441034fad231" providerId="ADAL" clId="{CA04CEF0-44BB-42D5-874B-7F6DE02403FE}" dt="2025-01-14T03:44:32.243" v="353" actId="20577"/>
          <ac:spMkLst>
            <pc:docMk/>
            <pc:sldMk cId="1072082244" sldId="256"/>
            <ac:spMk id="5" creationId="{C5213E4F-FF34-2593-1D78-218D8FA7351E}"/>
          </ac:spMkLst>
        </pc:spChg>
        <pc:spChg chg="add mod">
          <ac:chgData name="Wu, Oscar" userId="c4ccf191-5c3b-4c44-a5b9-441034fad231" providerId="ADAL" clId="{CA04CEF0-44BB-42D5-874B-7F6DE02403FE}" dt="2025-01-14T03:44:36.803" v="355" actId="1076"/>
          <ac:spMkLst>
            <pc:docMk/>
            <pc:sldMk cId="1072082244" sldId="256"/>
            <ac:spMk id="6" creationId="{BB58BA9A-756A-1938-B8B0-F3D43EBA4C62}"/>
          </ac:spMkLst>
        </pc:spChg>
        <pc:spChg chg="add mod">
          <ac:chgData name="Wu, Oscar" userId="c4ccf191-5c3b-4c44-a5b9-441034fad231" providerId="ADAL" clId="{CA04CEF0-44BB-42D5-874B-7F6DE02403FE}" dt="2025-01-14T03:45:09.854" v="387"/>
          <ac:spMkLst>
            <pc:docMk/>
            <pc:sldMk cId="1072082244" sldId="256"/>
            <ac:spMk id="7" creationId="{25880BEA-45F7-CC88-570F-224DE1B4F2E3}"/>
          </ac:spMkLst>
        </pc:spChg>
        <pc:spChg chg="add mod">
          <ac:chgData name="Wu, Oscar" userId="c4ccf191-5c3b-4c44-a5b9-441034fad231" providerId="ADAL" clId="{CA04CEF0-44BB-42D5-874B-7F6DE02403FE}" dt="2025-01-14T03:45:20.589" v="389" actId="1076"/>
          <ac:spMkLst>
            <pc:docMk/>
            <pc:sldMk cId="1072082244" sldId="256"/>
            <ac:spMk id="8" creationId="{64925CD8-C6ED-CBE2-5A37-B28DD1D88BD8}"/>
          </ac:spMkLst>
        </pc:spChg>
        <pc:spChg chg="add del mod">
          <ac:chgData name="Wu, Oscar" userId="c4ccf191-5c3b-4c44-a5b9-441034fad231" providerId="ADAL" clId="{CA04CEF0-44BB-42D5-874B-7F6DE02403FE}" dt="2025-01-14T03:45:26.584" v="392" actId="478"/>
          <ac:spMkLst>
            <pc:docMk/>
            <pc:sldMk cId="1072082244" sldId="256"/>
            <ac:spMk id="9" creationId="{7F653CA0-1F6F-A1D5-E934-3AA87DFA5571}"/>
          </ac:spMkLst>
        </pc:spChg>
        <pc:spChg chg="add mod">
          <ac:chgData name="Wu, Oscar" userId="c4ccf191-5c3b-4c44-a5b9-441034fad231" providerId="ADAL" clId="{CA04CEF0-44BB-42D5-874B-7F6DE02403FE}" dt="2025-01-14T03:45:30.200" v="394" actId="1076"/>
          <ac:spMkLst>
            <pc:docMk/>
            <pc:sldMk cId="1072082244" sldId="256"/>
            <ac:spMk id="10" creationId="{ACAAE666-8BC2-F2C9-A743-A48B8AD76DFB}"/>
          </ac:spMkLst>
        </pc:spChg>
        <pc:picChg chg="add mod">
          <ac:chgData name="Wu, Oscar" userId="c4ccf191-5c3b-4c44-a5b9-441034fad231" providerId="ADAL" clId="{CA04CEF0-44BB-42D5-874B-7F6DE02403FE}" dt="2025-01-14T03:10:39.638" v="8" actId="1076"/>
          <ac:picMkLst>
            <pc:docMk/>
            <pc:sldMk cId="1072082244" sldId="256"/>
            <ac:picMk id="1026" creationId="{1265E1EE-291D-33BB-325A-37A8D0FE9F01}"/>
          </ac:picMkLst>
        </pc:picChg>
      </pc:sldChg>
      <pc:sldChg chg="addSp delSp modSp add mod">
        <pc:chgData name="Wu, Oscar" userId="c4ccf191-5c3b-4c44-a5b9-441034fad231" providerId="ADAL" clId="{CA04CEF0-44BB-42D5-874B-7F6DE02403FE}" dt="2025-01-14T03:30:28.277" v="227" actId="20577"/>
        <pc:sldMkLst>
          <pc:docMk/>
          <pc:sldMk cId="163151686" sldId="257"/>
        </pc:sldMkLst>
        <pc:spChg chg="add mod">
          <ac:chgData name="Wu, Oscar" userId="c4ccf191-5c3b-4c44-a5b9-441034fad231" providerId="ADAL" clId="{CA04CEF0-44BB-42D5-874B-7F6DE02403FE}" dt="2025-01-14T03:28:58.719" v="195" actId="14100"/>
          <ac:spMkLst>
            <pc:docMk/>
            <pc:sldMk cId="163151686" sldId="257"/>
            <ac:spMk id="2" creationId="{154EAFEB-3743-15B9-DCD9-4E508BED44B5}"/>
          </ac:spMkLst>
        </pc:spChg>
        <pc:spChg chg="add mod">
          <ac:chgData name="Wu, Oscar" userId="c4ccf191-5c3b-4c44-a5b9-441034fad231" providerId="ADAL" clId="{CA04CEF0-44BB-42D5-874B-7F6DE02403FE}" dt="2025-01-14T03:29:00.183" v="196" actId="1076"/>
          <ac:spMkLst>
            <pc:docMk/>
            <pc:sldMk cId="163151686" sldId="257"/>
            <ac:spMk id="3" creationId="{4CDA1C16-3D0D-18C7-15B0-AD8EF7016590}"/>
          </ac:spMkLst>
        </pc:spChg>
        <pc:spChg chg="add del">
          <ac:chgData name="Wu, Oscar" userId="c4ccf191-5c3b-4c44-a5b9-441034fad231" providerId="ADAL" clId="{CA04CEF0-44BB-42D5-874B-7F6DE02403FE}" dt="2025-01-14T03:28:55.017" v="193" actId="478"/>
          <ac:spMkLst>
            <pc:docMk/>
            <pc:sldMk cId="163151686" sldId="257"/>
            <ac:spMk id="4" creationId="{90CA3F32-848C-5358-8089-80654D7859A3}"/>
          </ac:spMkLst>
        </pc:spChg>
        <pc:spChg chg="add mod">
          <ac:chgData name="Wu, Oscar" userId="c4ccf191-5c3b-4c44-a5b9-441034fad231" providerId="ADAL" clId="{CA04CEF0-44BB-42D5-874B-7F6DE02403FE}" dt="2025-01-14T03:29:03.847" v="198" actId="1076"/>
          <ac:spMkLst>
            <pc:docMk/>
            <pc:sldMk cId="163151686" sldId="257"/>
            <ac:spMk id="5" creationId="{44D108DD-8D4F-7D5B-0C39-589D8EC575FE}"/>
          </ac:spMkLst>
        </pc:spChg>
        <pc:spChg chg="add mod">
          <ac:chgData name="Wu, Oscar" userId="c4ccf191-5c3b-4c44-a5b9-441034fad231" providerId="ADAL" clId="{CA04CEF0-44BB-42D5-874B-7F6DE02403FE}" dt="2025-01-14T03:30:28.277" v="227" actId="20577"/>
          <ac:spMkLst>
            <pc:docMk/>
            <pc:sldMk cId="163151686" sldId="257"/>
            <ac:spMk id="6" creationId="{E39E4A21-8A07-F188-5616-BCC13DBA6757}"/>
          </ac:spMkLst>
        </pc:spChg>
        <pc:picChg chg="del">
          <ac:chgData name="Wu, Oscar" userId="c4ccf191-5c3b-4c44-a5b9-441034fad231" providerId="ADAL" clId="{CA04CEF0-44BB-42D5-874B-7F6DE02403FE}" dt="2025-01-14T03:11:31.417" v="10" actId="478"/>
          <ac:picMkLst>
            <pc:docMk/>
            <pc:sldMk cId="163151686" sldId="257"/>
            <ac:picMk id="1026" creationId="{1265E1EE-291D-33BB-325A-37A8D0FE9F01}"/>
          </ac:picMkLst>
        </pc:picChg>
        <pc:picChg chg="add mod">
          <ac:chgData name="Wu, Oscar" userId="c4ccf191-5c3b-4c44-a5b9-441034fad231" providerId="ADAL" clId="{CA04CEF0-44BB-42D5-874B-7F6DE02403FE}" dt="2025-01-14T03:11:51.654" v="16" actId="1076"/>
          <ac:picMkLst>
            <pc:docMk/>
            <pc:sldMk cId="163151686" sldId="257"/>
            <ac:picMk id="2050" creationId="{DC09FBC1-3CF5-A569-E47D-073603219E3B}"/>
          </ac:picMkLst>
        </pc:picChg>
      </pc:sldChg>
      <pc:sldChg chg="addSp delSp modSp add mod">
        <pc:chgData name="Wu, Oscar" userId="c4ccf191-5c3b-4c44-a5b9-441034fad231" providerId="ADAL" clId="{CA04CEF0-44BB-42D5-874B-7F6DE02403FE}" dt="2025-01-14T09:01:00.563" v="1158" actId="20577"/>
        <pc:sldMkLst>
          <pc:docMk/>
          <pc:sldMk cId="3734542803" sldId="258"/>
        </pc:sldMkLst>
        <pc:spChg chg="add mod">
          <ac:chgData name="Wu, Oscar" userId="c4ccf191-5c3b-4c44-a5b9-441034fad231" providerId="ADAL" clId="{CA04CEF0-44BB-42D5-874B-7F6DE02403FE}" dt="2025-01-14T08:57:05.986" v="819" actId="14100"/>
          <ac:spMkLst>
            <pc:docMk/>
            <pc:sldMk cId="3734542803" sldId="258"/>
            <ac:spMk id="2" creationId="{DD54C171-BF91-8C1F-D307-DD17B0E61465}"/>
          </ac:spMkLst>
        </pc:spChg>
        <pc:spChg chg="add mod">
          <ac:chgData name="Wu, Oscar" userId="c4ccf191-5c3b-4c44-a5b9-441034fad231" providerId="ADAL" clId="{CA04CEF0-44BB-42D5-874B-7F6DE02403FE}" dt="2025-01-14T08:57:11.796" v="821" actId="1076"/>
          <ac:spMkLst>
            <pc:docMk/>
            <pc:sldMk cId="3734542803" sldId="258"/>
            <ac:spMk id="3" creationId="{E11C8588-66AD-E9E4-47DF-891BA5C3881F}"/>
          </ac:spMkLst>
        </pc:spChg>
        <pc:spChg chg="add mod">
          <ac:chgData name="Wu, Oscar" userId="c4ccf191-5c3b-4c44-a5b9-441034fad231" providerId="ADAL" clId="{CA04CEF0-44BB-42D5-874B-7F6DE02403FE}" dt="2025-01-14T09:01:00.563" v="1158" actId="20577"/>
          <ac:spMkLst>
            <pc:docMk/>
            <pc:sldMk cId="3734542803" sldId="258"/>
            <ac:spMk id="4" creationId="{80CFDD1D-A9AF-7302-B19C-BA5FEE96A8C5}"/>
          </ac:spMkLst>
        </pc:spChg>
        <pc:spChg chg="add mod">
          <ac:chgData name="Wu, Oscar" userId="c4ccf191-5c3b-4c44-a5b9-441034fad231" providerId="ADAL" clId="{CA04CEF0-44BB-42D5-874B-7F6DE02403FE}" dt="2025-01-14T08:57:28.685" v="862" actId="1076"/>
          <ac:spMkLst>
            <pc:docMk/>
            <pc:sldMk cId="3734542803" sldId="258"/>
            <ac:spMk id="5" creationId="{544E92B9-20BC-BA1C-136D-6111B8EBE38D}"/>
          </ac:spMkLst>
        </pc:spChg>
        <pc:spChg chg="add mod">
          <ac:chgData name="Wu, Oscar" userId="c4ccf191-5c3b-4c44-a5b9-441034fad231" providerId="ADAL" clId="{CA04CEF0-44BB-42D5-874B-7F6DE02403FE}" dt="2025-01-14T08:58:42.573" v="1066" actId="1076"/>
          <ac:spMkLst>
            <pc:docMk/>
            <pc:sldMk cId="3734542803" sldId="258"/>
            <ac:spMk id="6" creationId="{ED869193-8B23-3F15-8F09-596B0D4E7179}"/>
          </ac:spMkLst>
        </pc:spChg>
        <pc:spChg chg="add mod">
          <ac:chgData name="Wu, Oscar" userId="c4ccf191-5c3b-4c44-a5b9-441034fad231" providerId="ADAL" clId="{CA04CEF0-44BB-42D5-874B-7F6DE02403FE}" dt="2025-01-14T08:59:06.590" v="1071" actId="14100"/>
          <ac:spMkLst>
            <pc:docMk/>
            <pc:sldMk cId="3734542803" sldId="258"/>
            <ac:spMk id="7" creationId="{88130C62-23C1-038D-105A-1964D8AB2FBF}"/>
          </ac:spMkLst>
        </pc:spChg>
        <pc:picChg chg="del">
          <ac:chgData name="Wu, Oscar" userId="c4ccf191-5c3b-4c44-a5b9-441034fad231" providerId="ADAL" clId="{CA04CEF0-44BB-42D5-874B-7F6DE02403FE}" dt="2025-01-14T03:11:55.606" v="18" actId="478"/>
          <ac:picMkLst>
            <pc:docMk/>
            <pc:sldMk cId="3734542803" sldId="258"/>
            <ac:picMk id="2050" creationId="{DC09FBC1-3CF5-A569-E47D-073603219E3B}"/>
          </ac:picMkLst>
        </pc:picChg>
        <pc:picChg chg="add mod">
          <ac:chgData name="Wu, Oscar" userId="c4ccf191-5c3b-4c44-a5b9-441034fad231" providerId="ADAL" clId="{CA04CEF0-44BB-42D5-874B-7F6DE02403FE}" dt="2025-01-14T03:22:12.603" v="54" actId="14100"/>
          <ac:picMkLst>
            <pc:docMk/>
            <pc:sldMk cId="3734542803" sldId="258"/>
            <ac:picMk id="3074" creationId="{F770DDFA-8303-3B47-D247-2BCE0145F49C}"/>
          </ac:picMkLst>
        </pc:picChg>
      </pc:sldChg>
      <pc:sldChg chg="addSp delSp modSp add mod">
        <pc:chgData name="Wu, Oscar" userId="c4ccf191-5c3b-4c44-a5b9-441034fad231" providerId="ADAL" clId="{CA04CEF0-44BB-42D5-874B-7F6DE02403FE}" dt="2025-01-14T09:02:50.075" v="1242" actId="166"/>
        <pc:sldMkLst>
          <pc:docMk/>
          <pc:sldMk cId="450121975" sldId="259"/>
        </pc:sldMkLst>
        <pc:spChg chg="add mod ord">
          <ac:chgData name="Wu, Oscar" userId="c4ccf191-5c3b-4c44-a5b9-441034fad231" providerId="ADAL" clId="{CA04CEF0-44BB-42D5-874B-7F6DE02403FE}" dt="2025-01-14T09:00:11.622" v="1088" actId="166"/>
          <ac:spMkLst>
            <pc:docMk/>
            <pc:sldMk cId="450121975" sldId="259"/>
            <ac:spMk id="2" creationId="{65B42043-0705-F242-D0F9-D6666D901DA5}"/>
          </ac:spMkLst>
        </pc:spChg>
        <pc:spChg chg="add del mod">
          <ac:chgData name="Wu, Oscar" userId="c4ccf191-5c3b-4c44-a5b9-441034fad231" providerId="ADAL" clId="{CA04CEF0-44BB-42D5-874B-7F6DE02403FE}" dt="2025-01-14T09:01:09.229" v="1161" actId="478"/>
          <ac:spMkLst>
            <pc:docMk/>
            <pc:sldMk cId="450121975" sldId="259"/>
            <ac:spMk id="3" creationId="{2979D159-ECA8-914C-2079-5D5EE4D9C80A}"/>
          </ac:spMkLst>
        </pc:spChg>
        <pc:spChg chg="add mod">
          <ac:chgData name="Wu, Oscar" userId="c4ccf191-5c3b-4c44-a5b9-441034fad231" providerId="ADAL" clId="{CA04CEF0-44BB-42D5-874B-7F6DE02403FE}" dt="2025-01-14T09:00:07.362" v="1087"/>
          <ac:spMkLst>
            <pc:docMk/>
            <pc:sldMk cId="450121975" sldId="259"/>
            <ac:spMk id="4" creationId="{5A901C72-F324-5A6E-BB33-DF603E35B359}"/>
          </ac:spMkLst>
        </pc:spChg>
        <pc:spChg chg="add mod">
          <ac:chgData name="Wu, Oscar" userId="c4ccf191-5c3b-4c44-a5b9-441034fad231" providerId="ADAL" clId="{CA04CEF0-44BB-42D5-874B-7F6DE02403FE}" dt="2025-01-14T09:01:20.164" v="1178" actId="20577"/>
          <ac:spMkLst>
            <pc:docMk/>
            <pc:sldMk cId="450121975" sldId="259"/>
            <ac:spMk id="5" creationId="{E0B51CF2-B217-4C23-2FE3-C9B4CFCA3FA4}"/>
          </ac:spMkLst>
        </pc:spChg>
        <pc:spChg chg="add mod">
          <ac:chgData name="Wu, Oscar" userId="c4ccf191-5c3b-4c44-a5b9-441034fad231" providerId="ADAL" clId="{CA04CEF0-44BB-42D5-874B-7F6DE02403FE}" dt="2025-01-14T09:02:30.029" v="1240" actId="20577"/>
          <ac:spMkLst>
            <pc:docMk/>
            <pc:sldMk cId="450121975" sldId="259"/>
            <ac:spMk id="6" creationId="{DB4C0635-31EA-A517-A186-C4F975E54255}"/>
          </ac:spMkLst>
        </pc:spChg>
        <pc:spChg chg="add mod ord">
          <ac:chgData name="Wu, Oscar" userId="c4ccf191-5c3b-4c44-a5b9-441034fad231" providerId="ADAL" clId="{CA04CEF0-44BB-42D5-874B-7F6DE02403FE}" dt="2025-01-14T09:02:50.075" v="1242" actId="166"/>
          <ac:spMkLst>
            <pc:docMk/>
            <pc:sldMk cId="450121975" sldId="259"/>
            <ac:spMk id="7" creationId="{35D5CB60-44B1-2662-F909-9257D179C0EC}"/>
          </ac:spMkLst>
        </pc:spChg>
        <pc:spChg chg="add mod">
          <ac:chgData name="Wu, Oscar" userId="c4ccf191-5c3b-4c44-a5b9-441034fad231" providerId="ADAL" clId="{CA04CEF0-44BB-42D5-874B-7F6DE02403FE}" dt="2025-01-14T09:01:49.490" v="1185" actId="14100"/>
          <ac:spMkLst>
            <pc:docMk/>
            <pc:sldMk cId="450121975" sldId="259"/>
            <ac:spMk id="8" creationId="{B8ACD1F1-0285-FCB2-BD55-9A2030366C7A}"/>
          </ac:spMkLst>
        </pc:spChg>
        <pc:picChg chg="del">
          <ac:chgData name="Wu, Oscar" userId="c4ccf191-5c3b-4c44-a5b9-441034fad231" providerId="ADAL" clId="{CA04CEF0-44BB-42D5-874B-7F6DE02403FE}" dt="2025-01-14T03:12:25.702" v="35" actId="478"/>
          <ac:picMkLst>
            <pc:docMk/>
            <pc:sldMk cId="450121975" sldId="259"/>
            <ac:picMk id="3074" creationId="{F770DDFA-8303-3B47-D247-2BCE0145F49C}"/>
          </ac:picMkLst>
        </pc:picChg>
        <pc:picChg chg="add mod">
          <ac:chgData name="Wu, Oscar" userId="c4ccf191-5c3b-4c44-a5b9-441034fad231" providerId="ADAL" clId="{CA04CEF0-44BB-42D5-874B-7F6DE02403FE}" dt="2025-01-14T03:12:45.066" v="41" actId="1076"/>
          <ac:picMkLst>
            <pc:docMk/>
            <pc:sldMk cId="450121975" sldId="259"/>
            <ac:picMk id="4098" creationId="{D56A9646-E26F-9B77-AD82-7127237CABE7}"/>
          </ac:picMkLst>
        </pc:picChg>
      </pc:sldChg>
      <pc:sldChg chg="addSp delSp modSp add mod">
        <pc:chgData name="Wu, Oscar" userId="c4ccf191-5c3b-4c44-a5b9-441034fad231" providerId="ADAL" clId="{CA04CEF0-44BB-42D5-874B-7F6DE02403FE}" dt="2025-01-14T09:03:59.694" v="1284" actId="14100"/>
        <pc:sldMkLst>
          <pc:docMk/>
          <pc:sldMk cId="1929348304" sldId="260"/>
        </pc:sldMkLst>
        <pc:spChg chg="add mod">
          <ac:chgData name="Wu, Oscar" userId="c4ccf191-5c3b-4c44-a5b9-441034fad231" providerId="ADAL" clId="{CA04CEF0-44BB-42D5-874B-7F6DE02403FE}" dt="2025-01-14T09:03:02.200" v="1244" actId="1076"/>
          <ac:spMkLst>
            <pc:docMk/>
            <pc:sldMk cId="1929348304" sldId="260"/>
            <ac:spMk id="2" creationId="{E58D71D3-0F10-E04F-AE3C-8D8FC7847E1A}"/>
          </ac:spMkLst>
        </pc:spChg>
        <pc:spChg chg="add mod">
          <ac:chgData name="Wu, Oscar" userId="c4ccf191-5c3b-4c44-a5b9-441034fad231" providerId="ADAL" clId="{CA04CEF0-44BB-42D5-874B-7F6DE02403FE}" dt="2025-01-14T09:03:59.694" v="1284" actId="14100"/>
          <ac:spMkLst>
            <pc:docMk/>
            <pc:sldMk cId="1929348304" sldId="260"/>
            <ac:spMk id="3" creationId="{9C3F0B4B-CBE3-1251-E5DF-1E8D1E1C8DDD}"/>
          </ac:spMkLst>
        </pc:spChg>
        <pc:spChg chg="add mod">
          <ac:chgData name="Wu, Oscar" userId="c4ccf191-5c3b-4c44-a5b9-441034fad231" providerId="ADAL" clId="{CA04CEF0-44BB-42D5-874B-7F6DE02403FE}" dt="2025-01-14T09:03:13.893" v="1259" actId="20577"/>
          <ac:spMkLst>
            <pc:docMk/>
            <pc:sldMk cId="1929348304" sldId="260"/>
            <ac:spMk id="4" creationId="{FA06C8B6-1C65-2BBA-3F76-589192309AAB}"/>
          </ac:spMkLst>
        </pc:spChg>
        <pc:spChg chg="add mod ord">
          <ac:chgData name="Wu, Oscar" userId="c4ccf191-5c3b-4c44-a5b9-441034fad231" providerId="ADAL" clId="{CA04CEF0-44BB-42D5-874B-7F6DE02403FE}" dt="2025-01-14T09:03:56.572" v="1283" actId="166"/>
          <ac:spMkLst>
            <pc:docMk/>
            <pc:sldMk cId="1929348304" sldId="260"/>
            <ac:spMk id="5" creationId="{D1D03109-EA7E-2CCF-AB4C-594FA6E5DBB7}"/>
          </ac:spMkLst>
        </pc:spChg>
        <pc:spChg chg="add mod">
          <ac:chgData name="Wu, Oscar" userId="c4ccf191-5c3b-4c44-a5b9-441034fad231" providerId="ADAL" clId="{CA04CEF0-44BB-42D5-874B-7F6DE02403FE}" dt="2025-01-14T09:03:28.373" v="1265" actId="14100"/>
          <ac:spMkLst>
            <pc:docMk/>
            <pc:sldMk cId="1929348304" sldId="260"/>
            <ac:spMk id="6" creationId="{72646678-737A-299E-33BE-F64927D4DF94}"/>
          </ac:spMkLst>
        </pc:spChg>
        <pc:spChg chg="add mod">
          <ac:chgData name="Wu, Oscar" userId="c4ccf191-5c3b-4c44-a5b9-441034fad231" providerId="ADAL" clId="{CA04CEF0-44BB-42D5-874B-7F6DE02403FE}" dt="2025-01-14T09:03:47.911" v="1281"/>
          <ac:spMkLst>
            <pc:docMk/>
            <pc:sldMk cId="1929348304" sldId="260"/>
            <ac:spMk id="7" creationId="{7605CF28-80E7-12C3-994C-DEA30DDF68CB}"/>
          </ac:spMkLst>
        </pc:spChg>
        <pc:picChg chg="del">
          <ac:chgData name="Wu, Oscar" userId="c4ccf191-5c3b-4c44-a5b9-441034fad231" providerId="ADAL" clId="{CA04CEF0-44BB-42D5-874B-7F6DE02403FE}" dt="2025-01-14T03:12:49.270" v="43" actId="478"/>
          <ac:picMkLst>
            <pc:docMk/>
            <pc:sldMk cId="1929348304" sldId="260"/>
            <ac:picMk id="4098" creationId="{D56A9646-E26F-9B77-AD82-7127237CABE7}"/>
          </ac:picMkLst>
        </pc:picChg>
        <pc:picChg chg="add mod">
          <ac:chgData name="Wu, Oscar" userId="c4ccf191-5c3b-4c44-a5b9-441034fad231" providerId="ADAL" clId="{CA04CEF0-44BB-42D5-874B-7F6DE02403FE}" dt="2025-01-14T03:13:08.899" v="53" actId="1076"/>
          <ac:picMkLst>
            <pc:docMk/>
            <pc:sldMk cId="1929348304" sldId="260"/>
            <ac:picMk id="5122" creationId="{2C18982C-57EF-4900-4BCB-7B4E1231F3F4}"/>
          </ac:picMkLst>
        </pc:picChg>
      </pc:sldChg>
      <pc:sldChg chg="addSp delSp modSp add mod">
        <pc:chgData name="Wu, Oscar" userId="c4ccf191-5c3b-4c44-a5b9-441034fad231" providerId="ADAL" clId="{CA04CEF0-44BB-42D5-874B-7F6DE02403FE}" dt="2025-01-14T09:10:46.642" v="1587" actId="20577"/>
        <pc:sldMkLst>
          <pc:docMk/>
          <pc:sldMk cId="3430235105" sldId="261"/>
        </pc:sldMkLst>
        <pc:spChg chg="del">
          <ac:chgData name="Wu, Oscar" userId="c4ccf191-5c3b-4c44-a5b9-441034fad231" providerId="ADAL" clId="{CA04CEF0-44BB-42D5-874B-7F6DE02403FE}" dt="2025-01-14T03:25:15.002" v="108" actId="478"/>
          <ac:spMkLst>
            <pc:docMk/>
            <pc:sldMk cId="3430235105" sldId="261"/>
            <ac:spMk id="2" creationId="{154EAFEB-3743-15B9-DCD9-4E508BED44B5}"/>
          </ac:spMkLst>
        </pc:spChg>
        <pc:spChg chg="add del mod">
          <ac:chgData name="Wu, Oscar" userId="c4ccf191-5c3b-4c44-a5b9-441034fad231" providerId="ADAL" clId="{CA04CEF0-44BB-42D5-874B-7F6DE02403FE}" dt="2025-01-14T09:08:25.350" v="1496" actId="478"/>
          <ac:spMkLst>
            <pc:docMk/>
            <pc:sldMk cId="3430235105" sldId="261"/>
            <ac:spMk id="2" creationId="{78B73C7D-8CBF-C3AC-B3E2-D82F53F86B5D}"/>
          </ac:spMkLst>
        </pc:spChg>
        <pc:spChg chg="del">
          <ac:chgData name="Wu, Oscar" userId="c4ccf191-5c3b-4c44-a5b9-441034fad231" providerId="ADAL" clId="{CA04CEF0-44BB-42D5-874B-7F6DE02403FE}" dt="2025-01-14T03:25:13.940" v="107" actId="478"/>
          <ac:spMkLst>
            <pc:docMk/>
            <pc:sldMk cId="3430235105" sldId="261"/>
            <ac:spMk id="3" creationId="{4CDA1C16-3D0D-18C7-15B0-AD8EF7016590}"/>
          </ac:spMkLst>
        </pc:spChg>
        <pc:spChg chg="add mod">
          <ac:chgData name="Wu, Oscar" userId="c4ccf191-5c3b-4c44-a5b9-441034fad231" providerId="ADAL" clId="{CA04CEF0-44BB-42D5-874B-7F6DE02403FE}" dt="2025-01-14T03:25:22.313" v="111"/>
          <ac:spMkLst>
            <pc:docMk/>
            <pc:sldMk cId="3430235105" sldId="261"/>
            <ac:spMk id="5" creationId="{6812F93E-15CD-DA60-56D5-9003320262E4}"/>
          </ac:spMkLst>
        </pc:spChg>
        <pc:spChg chg="add mod">
          <ac:chgData name="Wu, Oscar" userId="c4ccf191-5c3b-4c44-a5b9-441034fad231" providerId="ADAL" clId="{CA04CEF0-44BB-42D5-874B-7F6DE02403FE}" dt="2025-01-14T09:08:49.709" v="1502" actId="1076"/>
          <ac:spMkLst>
            <pc:docMk/>
            <pc:sldMk cId="3430235105" sldId="261"/>
            <ac:spMk id="6" creationId="{C2B6684B-A98F-A608-4390-A0BC752736C3}"/>
          </ac:spMkLst>
        </pc:spChg>
        <pc:spChg chg="add del">
          <ac:chgData name="Wu, Oscar" userId="c4ccf191-5c3b-4c44-a5b9-441034fad231" providerId="ADAL" clId="{CA04CEF0-44BB-42D5-874B-7F6DE02403FE}" dt="2025-01-14T03:25:25.910" v="114" actId="22"/>
          <ac:spMkLst>
            <pc:docMk/>
            <pc:sldMk cId="3430235105" sldId="261"/>
            <ac:spMk id="7" creationId="{018AFFE5-7C29-5DB0-C4AF-8BCAAFED904C}"/>
          </ac:spMkLst>
        </pc:spChg>
        <pc:spChg chg="add mod">
          <ac:chgData name="Wu, Oscar" userId="c4ccf191-5c3b-4c44-a5b9-441034fad231" providerId="ADAL" clId="{CA04CEF0-44BB-42D5-874B-7F6DE02403FE}" dt="2025-01-14T03:26:03.917" v="128" actId="403"/>
          <ac:spMkLst>
            <pc:docMk/>
            <pc:sldMk cId="3430235105" sldId="261"/>
            <ac:spMk id="9" creationId="{33239ECD-0526-967D-F29B-96171E37F504}"/>
          </ac:spMkLst>
        </pc:spChg>
        <pc:spChg chg="add mod">
          <ac:chgData name="Wu, Oscar" userId="c4ccf191-5c3b-4c44-a5b9-441034fad231" providerId="ADAL" clId="{CA04CEF0-44BB-42D5-874B-7F6DE02403FE}" dt="2025-01-14T03:25:42.609" v="120" actId="1076"/>
          <ac:spMkLst>
            <pc:docMk/>
            <pc:sldMk cId="3430235105" sldId="261"/>
            <ac:spMk id="11" creationId="{BCDDDB9A-9065-2E3B-43A1-33A06A3D4812}"/>
          </ac:spMkLst>
        </pc:spChg>
        <pc:spChg chg="add mod">
          <ac:chgData name="Wu, Oscar" userId="c4ccf191-5c3b-4c44-a5b9-441034fad231" providerId="ADAL" clId="{CA04CEF0-44BB-42D5-874B-7F6DE02403FE}" dt="2025-01-14T03:26:19.391" v="132" actId="1076"/>
          <ac:spMkLst>
            <pc:docMk/>
            <pc:sldMk cId="3430235105" sldId="261"/>
            <ac:spMk id="14" creationId="{F041D424-AF56-9E75-4783-5254768F1619}"/>
          </ac:spMkLst>
        </pc:spChg>
        <pc:graphicFrameChg chg="add mod">
          <ac:chgData name="Wu, Oscar" userId="c4ccf191-5c3b-4c44-a5b9-441034fad231" providerId="ADAL" clId="{CA04CEF0-44BB-42D5-874B-7F6DE02403FE}" dt="2025-01-14T03:25:20.097" v="110"/>
          <ac:graphicFrameMkLst>
            <pc:docMk/>
            <pc:sldMk cId="3430235105" sldId="261"/>
            <ac:graphicFrameMk id="4" creationId="{F35FA3BB-07BA-8B5C-63EE-A70603B86CA1}"/>
          </ac:graphicFrameMkLst>
        </pc:graphicFrameChg>
        <pc:graphicFrameChg chg="add mod modGraphic">
          <ac:chgData name="Wu, Oscar" userId="c4ccf191-5c3b-4c44-a5b9-441034fad231" providerId="ADAL" clId="{CA04CEF0-44BB-42D5-874B-7F6DE02403FE}" dt="2025-01-14T09:09:24.444" v="1533" actId="20577"/>
          <ac:graphicFrameMkLst>
            <pc:docMk/>
            <pc:sldMk cId="3430235105" sldId="261"/>
            <ac:graphicFrameMk id="8" creationId="{A5342353-BA5A-E653-72C2-3B3CF22C8C52}"/>
          </ac:graphicFrameMkLst>
        </pc:graphicFrameChg>
        <pc:graphicFrameChg chg="add mod modGraphic">
          <ac:chgData name="Wu, Oscar" userId="c4ccf191-5c3b-4c44-a5b9-441034fad231" providerId="ADAL" clId="{CA04CEF0-44BB-42D5-874B-7F6DE02403FE}" dt="2025-01-14T09:10:26.356" v="1564" actId="20577"/>
          <ac:graphicFrameMkLst>
            <pc:docMk/>
            <pc:sldMk cId="3430235105" sldId="261"/>
            <ac:graphicFrameMk id="12" creationId="{3A0E78B9-0C5B-0017-B704-A45AEA747655}"/>
          </ac:graphicFrameMkLst>
        </pc:graphicFrameChg>
        <pc:graphicFrameChg chg="add mod modGraphic">
          <ac:chgData name="Wu, Oscar" userId="c4ccf191-5c3b-4c44-a5b9-441034fad231" providerId="ADAL" clId="{CA04CEF0-44BB-42D5-874B-7F6DE02403FE}" dt="2025-01-14T09:10:46.642" v="1587" actId="20577"/>
          <ac:graphicFrameMkLst>
            <pc:docMk/>
            <pc:sldMk cId="3430235105" sldId="261"/>
            <ac:graphicFrameMk id="15" creationId="{3724A073-9D37-65B4-2F5E-0B1B23113ABD}"/>
          </ac:graphicFrameMkLst>
        </pc:graphicFrameChg>
        <pc:picChg chg="add mod">
          <ac:chgData name="Wu, Oscar" userId="c4ccf191-5c3b-4c44-a5b9-441034fad231" providerId="ADAL" clId="{CA04CEF0-44BB-42D5-874B-7F6DE02403FE}" dt="2025-01-14T09:08:36.299" v="1500" actId="1076"/>
          <ac:picMkLst>
            <pc:docMk/>
            <pc:sldMk cId="3430235105" sldId="261"/>
            <ac:picMk id="4" creationId="{0B3C7589-1D4F-0331-CC51-79A631F2C190}"/>
          </ac:picMkLst>
        </pc:picChg>
        <pc:picChg chg="del">
          <ac:chgData name="Wu, Oscar" userId="c4ccf191-5c3b-4c44-a5b9-441034fad231" providerId="ADAL" clId="{CA04CEF0-44BB-42D5-874B-7F6DE02403FE}" dt="2025-01-14T03:25:15.331" v="109" actId="478"/>
          <ac:picMkLst>
            <pc:docMk/>
            <pc:sldMk cId="3430235105" sldId="261"/>
            <ac:picMk id="2050" creationId="{DC09FBC1-3CF5-A569-E47D-073603219E3B}"/>
          </ac:picMkLst>
        </pc:picChg>
      </pc:sldChg>
      <pc:sldChg chg="addSp delSp modSp add del mod">
        <pc:chgData name="Wu, Oscar" userId="c4ccf191-5c3b-4c44-a5b9-441034fad231" providerId="ADAL" clId="{CA04CEF0-44BB-42D5-874B-7F6DE02403FE}" dt="2025-01-14T09:06:40.501" v="1493" actId="47"/>
        <pc:sldMkLst>
          <pc:docMk/>
          <pc:sldMk cId="3917990429" sldId="262"/>
        </pc:sldMkLst>
        <pc:spChg chg="mod">
          <ac:chgData name="Wu, Oscar" userId="c4ccf191-5c3b-4c44-a5b9-441034fad231" providerId="ADAL" clId="{CA04CEF0-44BB-42D5-874B-7F6DE02403FE}" dt="2025-01-14T08:59:41.917" v="1082" actId="20577"/>
          <ac:spMkLst>
            <pc:docMk/>
            <pc:sldMk cId="3917990429" sldId="262"/>
            <ac:spMk id="9" creationId="{33239ECD-0526-967D-F29B-96171E37F504}"/>
          </ac:spMkLst>
        </pc:spChg>
        <pc:spChg chg="del">
          <ac:chgData name="Wu, Oscar" userId="c4ccf191-5c3b-4c44-a5b9-441034fad231" providerId="ADAL" clId="{CA04CEF0-44BB-42D5-874B-7F6DE02403FE}" dt="2025-01-14T08:26:41.278" v="396" actId="478"/>
          <ac:spMkLst>
            <pc:docMk/>
            <pc:sldMk cId="3917990429" sldId="262"/>
            <ac:spMk id="11" creationId="{BCDDDB9A-9065-2E3B-43A1-33A06A3D4812}"/>
          </ac:spMkLst>
        </pc:spChg>
        <pc:spChg chg="del">
          <ac:chgData name="Wu, Oscar" userId="c4ccf191-5c3b-4c44-a5b9-441034fad231" providerId="ADAL" clId="{CA04CEF0-44BB-42D5-874B-7F6DE02403FE}" dt="2025-01-14T08:26:41.278" v="396" actId="478"/>
          <ac:spMkLst>
            <pc:docMk/>
            <pc:sldMk cId="3917990429" sldId="262"/>
            <ac:spMk id="14" creationId="{F041D424-AF56-9E75-4783-5254768F1619}"/>
          </ac:spMkLst>
        </pc:spChg>
        <pc:graphicFrameChg chg="del">
          <ac:chgData name="Wu, Oscar" userId="c4ccf191-5c3b-4c44-a5b9-441034fad231" providerId="ADAL" clId="{CA04CEF0-44BB-42D5-874B-7F6DE02403FE}" dt="2025-01-14T08:26:41.278" v="396" actId="478"/>
          <ac:graphicFrameMkLst>
            <pc:docMk/>
            <pc:sldMk cId="3917990429" sldId="262"/>
            <ac:graphicFrameMk id="8" creationId="{A5342353-BA5A-E653-72C2-3B3CF22C8C52}"/>
          </ac:graphicFrameMkLst>
        </pc:graphicFrameChg>
        <pc:graphicFrameChg chg="del">
          <ac:chgData name="Wu, Oscar" userId="c4ccf191-5c3b-4c44-a5b9-441034fad231" providerId="ADAL" clId="{CA04CEF0-44BB-42D5-874B-7F6DE02403FE}" dt="2025-01-14T08:26:41.278" v="396" actId="478"/>
          <ac:graphicFrameMkLst>
            <pc:docMk/>
            <pc:sldMk cId="3917990429" sldId="262"/>
            <ac:graphicFrameMk id="12" creationId="{3A0E78B9-0C5B-0017-B704-A45AEA747655}"/>
          </ac:graphicFrameMkLst>
        </pc:graphicFrameChg>
        <pc:graphicFrameChg chg="del">
          <ac:chgData name="Wu, Oscar" userId="c4ccf191-5c3b-4c44-a5b9-441034fad231" providerId="ADAL" clId="{CA04CEF0-44BB-42D5-874B-7F6DE02403FE}" dt="2025-01-14T08:26:41.278" v="396" actId="478"/>
          <ac:graphicFrameMkLst>
            <pc:docMk/>
            <pc:sldMk cId="3917990429" sldId="262"/>
            <ac:graphicFrameMk id="15" creationId="{3724A073-9D37-65B4-2F5E-0B1B23113ABD}"/>
          </ac:graphicFrameMkLst>
        </pc:graphicFrameChg>
        <pc:picChg chg="add mod">
          <ac:chgData name="Wu, Oscar" userId="c4ccf191-5c3b-4c44-a5b9-441034fad231" providerId="ADAL" clId="{CA04CEF0-44BB-42D5-874B-7F6DE02403FE}" dt="2025-01-14T08:56:31.178" v="808" actId="1076"/>
          <ac:picMkLst>
            <pc:docMk/>
            <pc:sldMk cId="3917990429" sldId="262"/>
            <ac:picMk id="3" creationId="{5592D631-FF62-6BF8-73B0-F0309FBCB64B}"/>
          </ac:picMkLst>
        </pc:picChg>
        <pc:picChg chg="add mod">
          <ac:chgData name="Wu, Oscar" userId="c4ccf191-5c3b-4c44-a5b9-441034fad231" providerId="ADAL" clId="{CA04CEF0-44BB-42D5-874B-7F6DE02403FE}" dt="2025-01-14T08:56:31.178" v="808" actId="1076"/>
          <ac:picMkLst>
            <pc:docMk/>
            <pc:sldMk cId="3917990429" sldId="262"/>
            <ac:picMk id="5" creationId="{895E5D22-F162-02AB-8F37-D357CDEA155E}"/>
          </ac:picMkLst>
        </pc:picChg>
        <pc:picChg chg="add mod">
          <ac:chgData name="Wu, Oscar" userId="c4ccf191-5c3b-4c44-a5b9-441034fad231" providerId="ADAL" clId="{CA04CEF0-44BB-42D5-874B-7F6DE02403FE}" dt="2025-01-14T08:56:31.178" v="808" actId="1076"/>
          <ac:picMkLst>
            <pc:docMk/>
            <pc:sldMk cId="3917990429" sldId="262"/>
            <ac:picMk id="7" creationId="{D2F87D31-C656-C62E-6F75-B7DEF3695BAE}"/>
          </ac:picMkLst>
        </pc:picChg>
        <pc:picChg chg="add mod">
          <ac:chgData name="Wu, Oscar" userId="c4ccf191-5c3b-4c44-a5b9-441034fad231" providerId="ADAL" clId="{CA04CEF0-44BB-42D5-874B-7F6DE02403FE}" dt="2025-01-14T08:56:31.178" v="808" actId="1076"/>
          <ac:picMkLst>
            <pc:docMk/>
            <pc:sldMk cId="3917990429" sldId="262"/>
            <ac:picMk id="13" creationId="{5B38ADD1-BB1F-4C6C-3406-F6188ED38719}"/>
          </ac:picMkLst>
        </pc:picChg>
      </pc:sldChg>
      <pc:sldChg chg="addSp delSp modSp add mod">
        <pc:chgData name="Wu, Oscar" userId="c4ccf191-5c3b-4c44-a5b9-441034fad231" providerId="ADAL" clId="{CA04CEF0-44BB-42D5-874B-7F6DE02403FE}" dt="2025-01-14T09:06:33.572" v="1492" actId="1076"/>
        <pc:sldMkLst>
          <pc:docMk/>
          <pc:sldMk cId="2653894393" sldId="263"/>
        </pc:sldMkLst>
        <pc:spChg chg="mod">
          <ac:chgData name="Wu, Oscar" userId="c4ccf191-5c3b-4c44-a5b9-441034fad231" providerId="ADAL" clId="{CA04CEF0-44BB-42D5-874B-7F6DE02403FE}" dt="2025-01-14T09:06:33.572" v="1492" actId="1076"/>
          <ac:spMkLst>
            <pc:docMk/>
            <pc:sldMk cId="2653894393" sldId="263"/>
            <ac:spMk id="4" creationId="{80CFDD1D-A9AF-7302-B19C-BA5FEE96A8C5}"/>
          </ac:spMkLst>
        </pc:spChg>
        <pc:spChg chg="mod">
          <ac:chgData name="Wu, Oscar" userId="c4ccf191-5c3b-4c44-a5b9-441034fad231" providerId="ADAL" clId="{CA04CEF0-44BB-42D5-874B-7F6DE02403FE}" dt="2025-01-14T09:06:19.573" v="1491"/>
          <ac:spMkLst>
            <pc:docMk/>
            <pc:sldMk cId="2653894393" sldId="263"/>
            <ac:spMk id="6" creationId="{ED869193-8B23-3F15-8F09-596B0D4E7179}"/>
          </ac:spMkLst>
        </pc:spChg>
        <pc:spChg chg="add del mod">
          <ac:chgData name="Wu, Oscar" userId="c4ccf191-5c3b-4c44-a5b9-441034fad231" providerId="ADAL" clId="{CA04CEF0-44BB-42D5-874B-7F6DE02403FE}" dt="2025-01-14T09:05:28.953" v="1387" actId="478"/>
          <ac:spMkLst>
            <pc:docMk/>
            <pc:sldMk cId="2653894393" sldId="263"/>
            <ac:spMk id="8" creationId="{CCDCC579-5185-E0EB-7AE1-E4C43B4792B3}"/>
          </ac:spMkLst>
        </pc:spChg>
        <pc:spChg chg="add mod">
          <ac:chgData name="Wu, Oscar" userId="c4ccf191-5c3b-4c44-a5b9-441034fad231" providerId="ADAL" clId="{CA04CEF0-44BB-42D5-874B-7F6DE02403FE}" dt="2025-01-14T09:05:37.010" v="1404" actId="20577"/>
          <ac:spMkLst>
            <pc:docMk/>
            <pc:sldMk cId="2653894393" sldId="263"/>
            <ac:spMk id="9" creationId="{89C90838-447F-D261-BE4C-A7B6A0D8A3A8}"/>
          </ac:spMkLst>
        </pc:spChg>
      </pc:sldChg>
    </pc:docChg>
  </pc:docChgLst>
</pc:chgInfo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C9C8-E2DA-DC07-5BD7-69875EE6EA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97FEFC-447C-E612-F146-25A8D6EC8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9F231-76E7-D8C7-FF40-DB4674F1E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77440-F32C-D21F-B44C-57CA515A5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06B3D-AC6E-7DD8-BB3B-7EA7FC93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7259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00229-2F54-95E6-BE2D-26746E5CD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D602C7-478A-2248-AB32-66D87FEF0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15414-66B3-57BF-A0CD-C8426CCB0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86C9A-34C7-B3D8-BA42-9D32FC1E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06AC9-4BAF-81ED-73FE-8D7DDB367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354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2F0366-FE15-F12A-EE37-7CD708C8F5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37AF0-5E80-097B-A2E6-05A5A74E1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F1E65-E0E7-FC01-8B1C-B96356DD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DE57D-8AA5-7C18-CB26-0349D6923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F236F-659B-5E91-0816-6A95BB91D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8839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83328-7AE8-0466-1F0C-E43C1E542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134186-31DF-2D16-1B0B-B542297ED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084AA-68D6-0BFA-91F5-50E99CD72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D0FD7-3202-CEF9-AD65-2E1EC1E33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CAE95-B5C2-AADB-5FE2-74B76586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764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E5F2B-30AD-0CB2-28F2-715591933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07549F-239B-0202-8B27-3230171B1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E7D3E-2191-30F6-BF07-D705FD0D4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EA062-C011-D4DE-E078-1BC45C235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EF50B-CBF3-0980-422C-011BE8B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6589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D1D9A-34BD-7BAF-4895-1BED1533F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16A2E-42EC-CDF0-A0F2-2ED9475F4C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A61D7F-C3AE-D555-87BF-EF65381274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D214A-6370-65B6-62D0-58FA530FC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5A3AC-E763-00F3-FCBD-49BB5083E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B0040-0699-0187-3FB0-4ED97F3C3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2302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8EB6F-8E73-C039-5105-63F4361FA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C6DB8-FF1E-96F2-10A5-E6E13F54E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051454-191E-9B9B-A49B-BE522701C9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1DA264-1388-13B4-FC9F-90B9553DBE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0E2FE1-2667-5748-329F-7F8F5BA33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C230BA-60D8-82F1-EDFE-9B7E23628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B16E3A-17D1-5B5E-CACF-33193DE99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F30D16-85E1-3183-C4CD-1E4BF0CC6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0801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9F601-107A-4851-BB46-65E361429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345D91-C431-ED08-AB7F-45D7C9AC0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777082-40CE-3865-F1CA-7BEEBD8CA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4007B0-3E4A-D1CD-273E-F7136DB92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3183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02ABC2-4D90-8E48-FBC2-B112CA9AD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94952B-5221-5BA6-A305-F33B8D3C9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2BCC10-6D7E-C485-3F20-BE07BC513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2402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152B5-ED36-935D-FA5F-B43033E34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402AA-985C-3691-D05A-EEFDC8C0F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117B4B-EABD-06AB-3236-5D2976A6AF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6E6A9E-1B62-A8E9-3FE4-DAC19F39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19C08-5E39-55B6-1D6A-806F64132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C70F7-B7C8-56B3-6E69-180C519C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612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EB275-BDDC-684F-53AB-D7ABB8030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EEE03E-C4F0-C544-AFD7-4083BB33FF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D8A38-9141-6ED2-3AFA-BC9B165FA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EA8B76-652E-73DD-FECE-0BE89AA1D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7FF192-3C79-9D92-A88F-41123F0FB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DEC982-B0EA-E3E0-6975-34CFCC525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6810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97CA5B-D868-F444-7EB9-C9E1D040A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B79079-6282-A1A9-17EB-AC58A32A0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FC667-C407-87BD-87B7-AAA1774CCE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B6650-C31A-4546-A80F-0FA4FADA5F0E}" type="datetimeFigureOut">
              <a:rPr lang="zh-TW" altLang="en-US" smtClean="0"/>
              <a:t>2025/1/14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8B230-A288-1830-4123-4D52D8233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8CC8E-083B-81FC-EB9E-192E44CD6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25B43-193C-4A4A-9197-7350A19B24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4562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8A515DD4-62D1-4FBA-9EE7-DD5679256162" descr="IMG_2397.jpg">
            <a:extLst>
              <a:ext uri="{FF2B5EF4-FFF2-40B4-BE49-F238E27FC236}">
                <a16:creationId xmlns:a16="http://schemas.microsoft.com/office/drawing/2014/main" id="{1265E1EE-291D-33BB-325A-37A8D0FE9F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690"/>
          <a:stretch/>
        </p:blipFill>
        <p:spPr bwMode="auto">
          <a:xfrm>
            <a:off x="643716" y="933855"/>
            <a:ext cx="4250252" cy="4990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2C7B27DF-97D2-8BF3-0468-9B96DD8295FE}"/>
              </a:ext>
            </a:extLst>
          </p:cNvPr>
          <p:cNvSpPr/>
          <p:nvPr/>
        </p:nvSpPr>
        <p:spPr>
          <a:xfrm>
            <a:off x="4893968" y="1330871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213E4F-FF34-2593-1D78-218D8FA7351E}"/>
              </a:ext>
            </a:extLst>
          </p:cNvPr>
          <p:cNvSpPr txBox="1"/>
          <p:nvPr/>
        </p:nvSpPr>
        <p:spPr>
          <a:xfrm>
            <a:off x="6719010" y="1423443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請將乾眼疾病改為</a:t>
            </a:r>
            <a:r>
              <a:rPr lang="en-US" altLang="zh-TW" dirty="0"/>
              <a:t>”</a:t>
            </a:r>
            <a:r>
              <a:rPr lang="zh-TW" altLang="en-US" dirty="0"/>
              <a:t>乾眼症</a:t>
            </a:r>
            <a:r>
              <a:rPr lang="en-US" altLang="zh-TW" dirty="0"/>
              <a:t>”</a:t>
            </a:r>
            <a:endParaRPr lang="zh-TW" alt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B58BA9A-756A-1938-B8B0-F3D43EBA4C62}"/>
              </a:ext>
            </a:extLst>
          </p:cNvPr>
          <p:cNvSpPr/>
          <p:nvPr/>
        </p:nvSpPr>
        <p:spPr>
          <a:xfrm>
            <a:off x="4452883" y="1885347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880BEA-45F7-CC88-570F-224DE1B4F2E3}"/>
              </a:ext>
            </a:extLst>
          </p:cNvPr>
          <p:cNvSpPr txBox="1"/>
          <p:nvPr/>
        </p:nvSpPr>
        <p:spPr>
          <a:xfrm>
            <a:off x="6185610" y="1977919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請將</a:t>
            </a:r>
            <a:r>
              <a:rPr lang="en-US" altLang="zh-TW" dirty="0"/>
              <a:t>”</a:t>
            </a:r>
            <a:r>
              <a:rPr lang="zh-TW" altLang="en-US" dirty="0"/>
              <a:t>小工具</a:t>
            </a:r>
            <a:r>
              <a:rPr lang="en-US" altLang="zh-TW" dirty="0"/>
              <a:t>”</a:t>
            </a:r>
            <a:r>
              <a:rPr lang="zh-TW" altLang="en-US" dirty="0"/>
              <a:t>移除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4925CD8-C6ED-CBE2-5A37-B28DD1D88BD8}"/>
              </a:ext>
            </a:extLst>
          </p:cNvPr>
          <p:cNvSpPr/>
          <p:nvPr/>
        </p:nvSpPr>
        <p:spPr>
          <a:xfrm>
            <a:off x="4893967" y="3863702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AAE666-8BC2-F2C9-A743-A48B8AD76DFB}"/>
              </a:ext>
            </a:extLst>
          </p:cNvPr>
          <p:cNvSpPr txBox="1"/>
          <p:nvPr/>
        </p:nvSpPr>
        <p:spPr>
          <a:xfrm>
            <a:off x="6537084" y="3956274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請將乾眼疾病改為</a:t>
            </a:r>
            <a:r>
              <a:rPr lang="en-US" altLang="zh-TW" dirty="0"/>
              <a:t>”</a:t>
            </a:r>
            <a:r>
              <a:rPr lang="zh-TW" altLang="en-US" dirty="0"/>
              <a:t>乾眼症</a:t>
            </a:r>
            <a:r>
              <a:rPr lang="en-US" altLang="zh-TW" dirty="0"/>
              <a:t>”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72082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B44B31EA-D494-4703-9CE1-1E41F80B4534" descr="IMG_2398.jpg">
            <a:extLst>
              <a:ext uri="{FF2B5EF4-FFF2-40B4-BE49-F238E27FC236}">
                <a16:creationId xmlns:a16="http://schemas.microsoft.com/office/drawing/2014/main" id="{DC09FBC1-3CF5-A569-E47D-073603219E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6" b="8834"/>
          <a:stretch/>
        </p:blipFill>
        <p:spPr bwMode="auto">
          <a:xfrm>
            <a:off x="603468" y="564204"/>
            <a:ext cx="378750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154EAFEB-3743-15B9-DCD9-4E508BED44B5}"/>
              </a:ext>
            </a:extLst>
          </p:cNvPr>
          <p:cNvSpPr/>
          <p:nvPr/>
        </p:nvSpPr>
        <p:spPr>
          <a:xfrm>
            <a:off x="4173238" y="2374930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DA1C16-3D0D-18C7-15B0-AD8EF7016590}"/>
              </a:ext>
            </a:extLst>
          </p:cNvPr>
          <p:cNvSpPr txBox="1"/>
          <p:nvPr/>
        </p:nvSpPr>
        <p:spPr>
          <a:xfrm>
            <a:off x="5976060" y="2467502"/>
            <a:ext cx="3969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請將此問券改為第</a:t>
            </a:r>
            <a:r>
              <a:rPr lang="en-US" altLang="zh-TW" dirty="0"/>
              <a:t>3</a:t>
            </a:r>
            <a:r>
              <a:rPr lang="zh-TW" altLang="en-US" dirty="0"/>
              <a:t>頁</a:t>
            </a:r>
            <a:r>
              <a:rPr lang="en-US" altLang="zh-TW" dirty="0"/>
              <a:t>slide</a:t>
            </a:r>
            <a:r>
              <a:rPr lang="zh-TW" altLang="en-US" dirty="0"/>
              <a:t>的</a:t>
            </a:r>
            <a:r>
              <a:rPr lang="en-US" altLang="zh-TW" dirty="0"/>
              <a:t>12</a:t>
            </a:r>
            <a:r>
              <a:rPr lang="zh-TW" altLang="en-US" dirty="0"/>
              <a:t>個問題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4D108DD-8D4F-7D5B-0C39-589D8EC575FE}"/>
              </a:ext>
            </a:extLst>
          </p:cNvPr>
          <p:cNvSpPr/>
          <p:nvPr/>
        </p:nvSpPr>
        <p:spPr>
          <a:xfrm>
            <a:off x="3883187" y="5830968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9E4A21-8A07-F188-5616-BCC13DBA6757}"/>
              </a:ext>
            </a:extLst>
          </p:cNvPr>
          <p:cNvSpPr txBox="1"/>
          <p:nvPr/>
        </p:nvSpPr>
        <p:spPr>
          <a:xfrm>
            <a:off x="5623735" y="5785040"/>
            <a:ext cx="6505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請改為 </a:t>
            </a:r>
            <a:r>
              <a:rPr lang="en-US" altLang="zh-TW" dirty="0"/>
              <a:t>Reference: </a:t>
            </a:r>
            <a:r>
              <a:rPr lang="en-US" altLang="zh-TW" sz="1800" b="0" i="0" u="none" strike="noStrike" baseline="0" dirty="0" err="1">
                <a:solidFill>
                  <a:srgbClr val="000000"/>
                </a:solidFill>
                <a:latin typeface="Charis SIL"/>
              </a:rPr>
              <a:t>Biyue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haris SIL"/>
              </a:rPr>
              <a:t> Guo et al., </a:t>
            </a:r>
            <a:r>
              <a:rPr lang="en-US" altLang="zh-TW" sz="1800" b="0" i="1" u="none" strike="noStrike" baseline="0" dirty="0">
                <a:solidFill>
                  <a:srgbClr val="000000"/>
                </a:solidFill>
                <a:latin typeface="Charis SIL"/>
              </a:rPr>
              <a:t>Contact Lens and Anterior Eye,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haris SIL"/>
              </a:rPr>
              <a:t>https://doi.org/10.1016/j.clae.2024.102353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3151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5342353-BA5A-E653-72C2-3B3CF22C8C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685993"/>
              </p:ext>
            </p:extLst>
          </p:nvPr>
        </p:nvGraphicFramePr>
        <p:xfrm>
          <a:off x="1029406" y="1103477"/>
          <a:ext cx="5728335" cy="1231014"/>
        </p:xfrm>
        <a:graphic>
          <a:graphicData uri="http://schemas.openxmlformats.org/drawingml/2006/table">
            <a:tbl>
              <a:tblPr firstRow="1" firstCol="1" bandRow="1"/>
              <a:tblGrid>
                <a:gridCol w="1337945">
                  <a:extLst>
                    <a:ext uri="{9D8B030D-6E8A-4147-A177-3AD203B41FA5}">
                      <a16:colId xmlns:a16="http://schemas.microsoft.com/office/drawing/2014/main" val="578053832"/>
                    </a:ext>
                  </a:extLst>
                </a:gridCol>
                <a:gridCol w="877570">
                  <a:extLst>
                    <a:ext uri="{9D8B030D-6E8A-4147-A177-3AD203B41FA5}">
                      <a16:colId xmlns:a16="http://schemas.microsoft.com/office/drawing/2014/main" val="2570661144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249925970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2897412312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123978565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29688020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全部時間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大部份時間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一半時間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少部份時間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沒有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8024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1.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眼睛會畏光</a:t>
                      </a: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/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怕光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2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0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565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08585" indent="-108585"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2.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眼睛有異物感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2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0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0801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08585" indent="-108585"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3.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眼睛感到疼痛或酸痛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2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0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708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4.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視物模糊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2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0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5943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5.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視力不良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2 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0 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5938592"/>
                  </a:ext>
                </a:extLst>
              </a:tr>
            </a:tbl>
          </a:graphicData>
        </a:graphic>
      </p:graphicFrame>
      <p:sp>
        <p:nvSpPr>
          <p:cNvPr id="9" name="Rectangle 2">
            <a:extLst>
              <a:ext uri="{FF2B5EF4-FFF2-40B4-BE49-F238E27FC236}">
                <a16:creationId xmlns:a16="http://schemas.microsoft.com/office/drawing/2014/main" id="{33239ECD-0526-967D-F29B-96171E37F5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1065" y="578717"/>
            <a:ext cx="45704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49408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49408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49408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49408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49408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49408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49408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49408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49408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94088" algn="l"/>
              </a:tabLst>
            </a:pPr>
            <a:r>
              <a:rPr kumimoji="0" lang="zh-TW" altLang="zh-TW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PMingLiU" panose="02020500000000000000" pitchFamily="18" charset="-120"/>
                <a:cs typeface="PMingLiU" panose="02020500000000000000" pitchFamily="18" charset="-120"/>
              </a:rPr>
              <a:t>過去一週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PMingLiU" panose="02020500000000000000" pitchFamily="18" charset="-120"/>
                <a:cs typeface="PMingLiU" panose="02020500000000000000" pitchFamily="18" charset="-120"/>
              </a:rPr>
              <a:t>，你是否有經歷過以下任何情況？</a:t>
            </a:r>
            <a:endParaRPr kumimoji="0" lang="zh-TW" altLang="zh-TW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DDDB9A-9065-2E3B-43A1-33A06A3D4812}"/>
              </a:ext>
            </a:extLst>
          </p:cNvPr>
          <p:cNvSpPr txBox="1"/>
          <p:nvPr/>
        </p:nvSpPr>
        <p:spPr>
          <a:xfrm>
            <a:off x="951065" y="2489920"/>
            <a:ext cx="6572864" cy="380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tabLst>
                <a:tab pos="3493770" algn="l"/>
              </a:tabLst>
            </a:pPr>
            <a:r>
              <a:rPr lang="zh-TW" altLang="zh-TW" sz="1800" b="1" u="sng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PMingLiU" panose="02020500000000000000" pitchFamily="18" charset="-120"/>
              </a:rPr>
              <a:t>過去一週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PMingLiU" panose="02020500000000000000" pitchFamily="18" charset="-120"/>
              </a:rPr>
              <a:t>，你是否有因眼睛的問題而影響你進行以下活動？</a:t>
            </a:r>
            <a:endParaRPr lang="zh-TW" altLang="zh-TW" sz="1800" dirty="0">
              <a:effectLst/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A0E78B9-0C5B-0017-B704-A45AEA747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0625443"/>
              </p:ext>
            </p:extLst>
          </p:nvPr>
        </p:nvGraphicFramePr>
        <p:xfrm>
          <a:off x="1029406" y="2987512"/>
          <a:ext cx="5656580" cy="1240983"/>
        </p:xfrm>
        <a:graphic>
          <a:graphicData uri="http://schemas.openxmlformats.org/drawingml/2006/table">
            <a:tbl>
              <a:tblPr firstRow="1" firstCol="1" bandRow="1"/>
              <a:tblGrid>
                <a:gridCol w="1187450">
                  <a:extLst>
                    <a:ext uri="{9D8B030D-6E8A-4147-A177-3AD203B41FA5}">
                      <a16:colId xmlns:a16="http://schemas.microsoft.com/office/drawing/2014/main" val="1959848465"/>
                    </a:ext>
                  </a:extLst>
                </a:gridCol>
                <a:gridCol w="746125">
                  <a:extLst>
                    <a:ext uri="{9D8B030D-6E8A-4147-A177-3AD203B41FA5}">
                      <a16:colId xmlns:a16="http://schemas.microsoft.com/office/drawing/2014/main" val="1054033917"/>
                    </a:ext>
                  </a:extLst>
                </a:gridCol>
                <a:gridCol w="755015">
                  <a:extLst>
                    <a:ext uri="{9D8B030D-6E8A-4147-A177-3AD203B41FA5}">
                      <a16:colId xmlns:a16="http://schemas.microsoft.com/office/drawing/2014/main" val="3341882180"/>
                    </a:ext>
                  </a:extLst>
                </a:gridCol>
                <a:gridCol w="746760">
                  <a:extLst>
                    <a:ext uri="{9D8B030D-6E8A-4147-A177-3AD203B41FA5}">
                      <a16:colId xmlns:a16="http://schemas.microsoft.com/office/drawing/2014/main" val="2284024905"/>
                    </a:ext>
                  </a:extLst>
                </a:gridCol>
                <a:gridCol w="768985">
                  <a:extLst>
                    <a:ext uri="{9D8B030D-6E8A-4147-A177-3AD203B41FA5}">
                      <a16:colId xmlns:a16="http://schemas.microsoft.com/office/drawing/2014/main" val="349869982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83810097"/>
                    </a:ext>
                  </a:extLst>
                </a:gridCol>
                <a:gridCol w="690245">
                  <a:extLst>
                    <a:ext uri="{9D8B030D-6E8A-4147-A177-3AD203B41FA5}">
                      <a16:colId xmlns:a16="http://schemas.microsoft.com/office/drawing/2014/main" val="34297500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全部時間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大部份時間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一半時間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少部份時間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沒有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沒有這項活動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97242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6.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閱讀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2 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0 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NA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21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08585" indent="-108585"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7.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夜間駕駛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2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0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NA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108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08585" indent="-108585"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8. </a:t>
                      </a:r>
                      <a:r>
                        <a:rPr lang="zh-TW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使用電腦或提款機</a:t>
                      </a: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(ATM)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2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0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NA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9769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9.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看電視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3 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2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1 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0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NA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11365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F041D424-AF56-9E75-4783-5254768F1619}"/>
              </a:ext>
            </a:extLst>
          </p:cNvPr>
          <p:cNvSpPr txBox="1"/>
          <p:nvPr/>
        </p:nvSpPr>
        <p:spPr>
          <a:xfrm>
            <a:off x="951065" y="4412344"/>
            <a:ext cx="6096000" cy="380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tabLst>
                <a:tab pos="3493770" algn="l"/>
              </a:tabLst>
            </a:pPr>
            <a:r>
              <a:rPr lang="zh-TW" altLang="zh-TW" sz="1800" b="1" u="sng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PMingLiU" panose="02020500000000000000" pitchFamily="18" charset="-120"/>
              </a:rPr>
              <a:t>過去一週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PMingLiU" panose="02020500000000000000" pitchFamily="18" charset="-120"/>
                <a:cs typeface="PMingLiU" panose="02020500000000000000" pitchFamily="18" charset="-120"/>
              </a:rPr>
              <a:t>，你是否有在以下情況感到眼睛不適？</a:t>
            </a:r>
            <a:endParaRPr lang="zh-TW" altLang="zh-TW" sz="1800" dirty="0">
              <a:effectLst/>
              <a:latin typeface="Calibri" panose="020F0502020204030204" pitchFamily="34" charset="0"/>
              <a:ea typeface="PMingLiU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724A073-9D37-65B4-2F5E-0B1B23113A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614774"/>
              </p:ext>
            </p:extLst>
          </p:nvPr>
        </p:nvGraphicFramePr>
        <p:xfrm>
          <a:off x="1029406" y="4880153"/>
          <a:ext cx="5656580" cy="1250952"/>
        </p:xfrm>
        <a:graphic>
          <a:graphicData uri="http://schemas.openxmlformats.org/drawingml/2006/table">
            <a:tbl>
              <a:tblPr firstRow="1" firstCol="1" bandRow="1"/>
              <a:tblGrid>
                <a:gridCol w="1189355">
                  <a:extLst>
                    <a:ext uri="{9D8B030D-6E8A-4147-A177-3AD203B41FA5}">
                      <a16:colId xmlns:a16="http://schemas.microsoft.com/office/drawing/2014/main" val="461937702"/>
                    </a:ext>
                  </a:extLst>
                </a:gridCol>
                <a:gridCol w="746125">
                  <a:extLst>
                    <a:ext uri="{9D8B030D-6E8A-4147-A177-3AD203B41FA5}">
                      <a16:colId xmlns:a16="http://schemas.microsoft.com/office/drawing/2014/main" val="1515154351"/>
                    </a:ext>
                  </a:extLst>
                </a:gridCol>
                <a:gridCol w="754380">
                  <a:extLst>
                    <a:ext uri="{9D8B030D-6E8A-4147-A177-3AD203B41FA5}">
                      <a16:colId xmlns:a16="http://schemas.microsoft.com/office/drawing/2014/main" val="3984016671"/>
                    </a:ext>
                  </a:extLst>
                </a:gridCol>
                <a:gridCol w="746760">
                  <a:extLst>
                    <a:ext uri="{9D8B030D-6E8A-4147-A177-3AD203B41FA5}">
                      <a16:colId xmlns:a16="http://schemas.microsoft.com/office/drawing/2014/main" val="2648425033"/>
                    </a:ext>
                  </a:extLst>
                </a:gridCol>
                <a:gridCol w="768350">
                  <a:extLst>
                    <a:ext uri="{9D8B030D-6E8A-4147-A177-3AD203B41FA5}">
                      <a16:colId xmlns:a16="http://schemas.microsoft.com/office/drawing/2014/main" val="1550019205"/>
                    </a:ext>
                  </a:extLst>
                </a:gridCol>
                <a:gridCol w="761365">
                  <a:extLst>
                    <a:ext uri="{9D8B030D-6E8A-4147-A177-3AD203B41FA5}">
                      <a16:colId xmlns:a16="http://schemas.microsoft.com/office/drawing/2014/main" val="2767838900"/>
                    </a:ext>
                  </a:extLst>
                </a:gridCol>
                <a:gridCol w="690245">
                  <a:extLst>
                    <a:ext uri="{9D8B030D-6E8A-4147-A177-3AD203B41FA5}">
                      <a16:colId xmlns:a16="http://schemas.microsoft.com/office/drawing/2014/main" val="14409123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全部時間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大部份時間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一半時間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少部份時間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沒有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不適用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8346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98755" indent="-198755"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10.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刮風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2 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0 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NA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725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08585" indent="-108585"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11. </a:t>
                      </a:r>
                      <a:r>
                        <a:rPr lang="zh-TW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低濕度（非常乾燥）的環境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2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1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0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NA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99113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08585" indent="-108585"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Arial" panose="020B0604020202020204" pitchFamily="34" charset="0"/>
                        </a:rPr>
                        <a:t>12.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有冷氣</a:t>
                      </a:r>
                      <a:r>
                        <a:rPr lang="en-IN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/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空調的環境</a:t>
                      </a:r>
                      <a:endParaRPr lang="zh-TW" sz="11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4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3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2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1 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 0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600"/>
                        </a:spcAft>
                        <a:tabLst>
                          <a:tab pos="3493770" algn="l"/>
                        </a:tabLst>
                      </a:pPr>
                      <a:r>
                        <a:rPr lang="en-IN" sz="1100" dirty="0">
                          <a:effectLst/>
                          <a:latin typeface="PMingLiU" panose="02020500000000000000" pitchFamily="18" charset="-120"/>
                          <a:ea typeface="PMingLiU" panose="02020500000000000000" pitchFamily="18" charset="-120"/>
                          <a:cs typeface="PMingLiU" panose="02020500000000000000" pitchFamily="18" charset="-120"/>
                        </a:rPr>
                        <a:t>NA </a:t>
                      </a:r>
                      <a:endParaRPr lang="zh-TW" sz="11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46558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B3C7589-1D4F-0331-CC51-79A631F2C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022" y="1021818"/>
            <a:ext cx="5097003" cy="12615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B6684B-A98F-A608-4390-A0BC752736C3}"/>
              </a:ext>
            </a:extLst>
          </p:cNvPr>
          <p:cNvSpPr txBox="1"/>
          <p:nvPr/>
        </p:nvSpPr>
        <p:spPr>
          <a:xfrm>
            <a:off x="6757741" y="23344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b="1" i="0" dirty="0">
                <a:solidFill>
                  <a:srgbClr val="363636"/>
                </a:solidFill>
                <a:effectLst/>
                <a:latin typeface="inherit"/>
              </a:rPr>
              <a:t>（</a:t>
            </a:r>
            <a:r>
              <a:rPr lang="en-US" altLang="zh-TW" b="1" i="0" dirty="0">
                <a:solidFill>
                  <a:srgbClr val="363636"/>
                </a:solidFill>
                <a:effectLst/>
                <a:latin typeface="inherit"/>
              </a:rPr>
              <a:t>NA </a:t>
            </a:r>
            <a:r>
              <a:rPr lang="zh-TW" altLang="en-US" b="1" i="0" dirty="0">
                <a:solidFill>
                  <a:srgbClr val="363636"/>
                </a:solidFill>
                <a:effectLst/>
                <a:latin typeface="inherit"/>
              </a:rPr>
              <a:t>不計入答題數）</a:t>
            </a:r>
            <a:endParaRPr lang="zh-TW" altLang="en-US" b="0" i="0" dirty="0">
              <a:solidFill>
                <a:srgbClr val="363636"/>
              </a:solidFill>
              <a:effectLst/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0235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0BADBCBC-3797-44E4-AE8E-3F7CEACCCB78" descr="IMG_2399.jpg">
            <a:extLst>
              <a:ext uri="{FF2B5EF4-FFF2-40B4-BE49-F238E27FC236}">
                <a16:creationId xmlns:a16="http://schemas.microsoft.com/office/drawing/2014/main" id="{F770DDFA-8303-3B47-D247-2BCE0145F4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60"/>
          <a:stretch/>
        </p:blipFill>
        <p:spPr bwMode="auto">
          <a:xfrm>
            <a:off x="518246" y="252921"/>
            <a:ext cx="3664534" cy="6099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D54C171-BF91-8C1F-D307-DD17B0E61465}"/>
              </a:ext>
            </a:extLst>
          </p:cNvPr>
          <p:cNvSpPr/>
          <p:nvPr/>
        </p:nvSpPr>
        <p:spPr>
          <a:xfrm>
            <a:off x="1676400" y="2362200"/>
            <a:ext cx="2171700" cy="962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1C8588-66AD-E9E4-47DF-891BA5C3881F}"/>
              </a:ext>
            </a:extLst>
          </p:cNvPr>
          <p:cNvSpPr/>
          <p:nvPr/>
        </p:nvSpPr>
        <p:spPr>
          <a:xfrm>
            <a:off x="4020838" y="2546380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FDD1D-A9AF-7302-B19C-BA5FEE96A8C5}"/>
              </a:ext>
            </a:extLst>
          </p:cNvPr>
          <p:cNvSpPr txBox="1"/>
          <p:nvPr/>
        </p:nvSpPr>
        <p:spPr>
          <a:xfrm>
            <a:off x="5823660" y="1941356"/>
            <a:ext cx="2799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/>
              <a:t>另外請新增一個測試結果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44E92B9-20BC-BA1C-136D-6111B8EBE38D}"/>
              </a:ext>
            </a:extLst>
          </p:cNvPr>
          <p:cNvSpPr/>
          <p:nvPr/>
        </p:nvSpPr>
        <p:spPr>
          <a:xfrm>
            <a:off x="3668413" y="3577107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869193-8B23-3F15-8F09-596B0D4E7179}"/>
              </a:ext>
            </a:extLst>
          </p:cNvPr>
          <p:cNvSpPr txBox="1"/>
          <p:nvPr/>
        </p:nvSpPr>
        <p:spPr>
          <a:xfrm>
            <a:off x="5480760" y="3388052"/>
            <a:ext cx="2464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請改成</a:t>
            </a:r>
            <a:endParaRPr lang="en-US" altLang="zh-TW" dirty="0"/>
          </a:p>
          <a:p>
            <a:r>
              <a:rPr lang="en-US" altLang="zh-TW" dirty="0"/>
              <a:t>”</a:t>
            </a:r>
            <a:r>
              <a:rPr lang="zh-TW" altLang="en-US" dirty="0"/>
              <a:t>您沒有乾眼症症狀</a:t>
            </a:r>
            <a:endParaRPr lang="en-US" altLang="zh-TW" dirty="0"/>
          </a:p>
          <a:p>
            <a:r>
              <a:rPr lang="zh-TW" altLang="en-US" dirty="0"/>
              <a:t>  請繼續保持眼睛健康</a:t>
            </a:r>
            <a:r>
              <a:rPr lang="en-US" altLang="zh-TW" dirty="0"/>
              <a:t>”</a:t>
            </a:r>
            <a:endParaRPr lang="zh-TW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30C62-23C1-038D-105A-1964D8AB2FBF}"/>
              </a:ext>
            </a:extLst>
          </p:cNvPr>
          <p:cNvSpPr/>
          <p:nvPr/>
        </p:nvSpPr>
        <p:spPr>
          <a:xfrm>
            <a:off x="989718" y="3400425"/>
            <a:ext cx="2763132" cy="10287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C90838-447F-D261-BE4C-A7B6A0D8A3A8}"/>
              </a:ext>
            </a:extLst>
          </p:cNvPr>
          <p:cNvSpPr txBox="1"/>
          <p:nvPr/>
        </p:nvSpPr>
        <p:spPr>
          <a:xfrm>
            <a:off x="5823660" y="2638952"/>
            <a:ext cx="3038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請拿掉中文，只留</a:t>
            </a:r>
            <a:r>
              <a:rPr lang="en-US" altLang="zh-TW" dirty="0"/>
              <a:t>NOMORAL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53894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0BADBCBC-3797-44E4-AE8E-3F7CEACCCB78" descr="IMG_2399.jpg">
            <a:extLst>
              <a:ext uri="{FF2B5EF4-FFF2-40B4-BE49-F238E27FC236}">
                <a16:creationId xmlns:a16="http://schemas.microsoft.com/office/drawing/2014/main" id="{F770DDFA-8303-3B47-D247-2BCE0145F4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60"/>
          <a:stretch/>
        </p:blipFill>
        <p:spPr bwMode="auto">
          <a:xfrm>
            <a:off x="518246" y="252921"/>
            <a:ext cx="3664534" cy="6099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D54C171-BF91-8C1F-D307-DD17B0E61465}"/>
              </a:ext>
            </a:extLst>
          </p:cNvPr>
          <p:cNvSpPr/>
          <p:nvPr/>
        </p:nvSpPr>
        <p:spPr>
          <a:xfrm>
            <a:off x="1676400" y="2362200"/>
            <a:ext cx="2171700" cy="962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11C8588-66AD-E9E4-47DF-891BA5C3881F}"/>
              </a:ext>
            </a:extLst>
          </p:cNvPr>
          <p:cNvSpPr/>
          <p:nvPr/>
        </p:nvSpPr>
        <p:spPr>
          <a:xfrm>
            <a:off x="4020838" y="2546380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FDD1D-A9AF-7302-B19C-BA5FEE96A8C5}"/>
              </a:ext>
            </a:extLst>
          </p:cNvPr>
          <p:cNvSpPr txBox="1"/>
          <p:nvPr/>
        </p:nvSpPr>
        <p:spPr>
          <a:xfrm>
            <a:off x="5823660" y="2638952"/>
            <a:ext cx="273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請拿掉中文，只留</a:t>
            </a:r>
            <a:r>
              <a:rPr lang="en-US" altLang="zh-TW" dirty="0"/>
              <a:t>SEVERE</a:t>
            </a:r>
            <a:endParaRPr lang="zh-TW" alt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44E92B9-20BC-BA1C-136D-6111B8EBE38D}"/>
              </a:ext>
            </a:extLst>
          </p:cNvPr>
          <p:cNvSpPr/>
          <p:nvPr/>
        </p:nvSpPr>
        <p:spPr>
          <a:xfrm>
            <a:off x="3668413" y="3577107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869193-8B23-3F15-8F09-596B0D4E7179}"/>
              </a:ext>
            </a:extLst>
          </p:cNvPr>
          <p:cNvSpPr txBox="1"/>
          <p:nvPr/>
        </p:nvSpPr>
        <p:spPr>
          <a:xfrm>
            <a:off x="5480760" y="3388052"/>
            <a:ext cx="32095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請改成</a:t>
            </a:r>
            <a:endParaRPr lang="en-US" altLang="zh-TW" dirty="0"/>
          </a:p>
          <a:p>
            <a:r>
              <a:rPr lang="en-US" altLang="zh-TW" dirty="0"/>
              <a:t>”</a:t>
            </a:r>
            <a:r>
              <a:rPr lang="zh-TW" altLang="en-US" dirty="0"/>
              <a:t>您是乾眼症高度危險族群</a:t>
            </a:r>
            <a:endParaRPr lang="en-US" altLang="zh-TW" dirty="0"/>
          </a:p>
          <a:p>
            <a:r>
              <a:rPr lang="zh-TW" altLang="en-US" dirty="0"/>
              <a:t>  建議立即諮詢醫療專業人員</a:t>
            </a:r>
            <a:r>
              <a:rPr lang="en-US" altLang="zh-TW" dirty="0"/>
              <a:t>”</a:t>
            </a:r>
            <a:endParaRPr lang="zh-TW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30C62-23C1-038D-105A-1964D8AB2FBF}"/>
              </a:ext>
            </a:extLst>
          </p:cNvPr>
          <p:cNvSpPr/>
          <p:nvPr/>
        </p:nvSpPr>
        <p:spPr>
          <a:xfrm>
            <a:off x="989718" y="3400425"/>
            <a:ext cx="2763132" cy="10287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34542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DB09BD6D-4E08-42B7-8009-9AD377BF6028" descr="IMG_2400.jpg">
            <a:extLst>
              <a:ext uri="{FF2B5EF4-FFF2-40B4-BE49-F238E27FC236}">
                <a16:creationId xmlns:a16="http://schemas.microsoft.com/office/drawing/2014/main" id="{D56A9646-E26F-9B77-AD82-7127237CA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42" y="308173"/>
            <a:ext cx="3495861" cy="596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A901C72-F324-5A6E-BB33-DF603E35B359}"/>
              </a:ext>
            </a:extLst>
          </p:cNvPr>
          <p:cNvSpPr/>
          <p:nvPr/>
        </p:nvSpPr>
        <p:spPr>
          <a:xfrm>
            <a:off x="1676400" y="2362200"/>
            <a:ext cx="2171700" cy="962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65B42043-0705-F242-D0F9-D6666D901DA5}"/>
              </a:ext>
            </a:extLst>
          </p:cNvPr>
          <p:cNvSpPr/>
          <p:nvPr/>
        </p:nvSpPr>
        <p:spPr>
          <a:xfrm>
            <a:off x="3744613" y="2565430"/>
            <a:ext cx="1643117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B51CF2-B217-4C23-2FE3-C9B4CFCA3FA4}"/>
              </a:ext>
            </a:extLst>
          </p:cNvPr>
          <p:cNvSpPr txBox="1"/>
          <p:nvPr/>
        </p:nvSpPr>
        <p:spPr>
          <a:xfrm>
            <a:off x="5439154" y="2658002"/>
            <a:ext cx="310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請拿掉中文，只留</a:t>
            </a:r>
            <a:r>
              <a:rPr lang="en-US" altLang="zh-TW" dirty="0"/>
              <a:t>MODERATE</a:t>
            </a:r>
            <a:endParaRPr lang="zh-TW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4C0635-31EA-A517-A186-C4F975E54255}"/>
              </a:ext>
            </a:extLst>
          </p:cNvPr>
          <p:cNvSpPr txBox="1"/>
          <p:nvPr/>
        </p:nvSpPr>
        <p:spPr>
          <a:xfrm>
            <a:off x="5480760" y="3388052"/>
            <a:ext cx="31566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請改成</a:t>
            </a:r>
            <a:endParaRPr lang="en-US" altLang="zh-TW" dirty="0"/>
          </a:p>
          <a:p>
            <a:r>
              <a:rPr lang="en-US" altLang="zh-TW" dirty="0"/>
              <a:t>”</a:t>
            </a:r>
            <a:r>
              <a:rPr lang="zh-TW" altLang="en-US" dirty="0"/>
              <a:t>您可能已患有乾眼症</a:t>
            </a:r>
            <a:endParaRPr lang="en-US" altLang="zh-TW" dirty="0"/>
          </a:p>
          <a:p>
            <a:r>
              <a:rPr lang="zh-TW" altLang="en-US" dirty="0"/>
              <a:t>  建議立即諮詢醫療專業人員</a:t>
            </a:r>
            <a:r>
              <a:rPr lang="en-US" altLang="zh-TW" dirty="0"/>
              <a:t>”</a:t>
            </a:r>
            <a:endParaRPr lang="zh-TW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ACD1F1-0285-FCB2-BD55-9A2030366C7A}"/>
              </a:ext>
            </a:extLst>
          </p:cNvPr>
          <p:cNvSpPr/>
          <p:nvPr/>
        </p:nvSpPr>
        <p:spPr>
          <a:xfrm>
            <a:off x="923925" y="3368704"/>
            <a:ext cx="2562225" cy="962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5D5CB60-44B1-2662-F909-9257D179C0EC}"/>
              </a:ext>
            </a:extLst>
          </p:cNvPr>
          <p:cNvSpPr/>
          <p:nvPr/>
        </p:nvSpPr>
        <p:spPr>
          <a:xfrm>
            <a:off x="3409951" y="3660805"/>
            <a:ext cx="2029204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0121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27B48CC4-9E53-4D28-AFFE-43ACBB4BD9FC" descr="IMG_2401.jpg">
            <a:extLst>
              <a:ext uri="{FF2B5EF4-FFF2-40B4-BE49-F238E27FC236}">
                <a16:creationId xmlns:a16="http://schemas.microsoft.com/office/drawing/2014/main" id="{2C18982C-57EF-4900-4BCB-7B4E1231F3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43"/>
          <a:stretch/>
        </p:blipFill>
        <p:spPr bwMode="auto">
          <a:xfrm>
            <a:off x="517266" y="500605"/>
            <a:ext cx="3461345" cy="5856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58D71D3-0F10-E04F-AE3C-8D8FC7847E1A}"/>
              </a:ext>
            </a:extLst>
          </p:cNvPr>
          <p:cNvSpPr/>
          <p:nvPr/>
        </p:nvSpPr>
        <p:spPr>
          <a:xfrm>
            <a:off x="1619250" y="2546380"/>
            <a:ext cx="2171700" cy="962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9C3F0B4B-CBE3-1251-E5DF-1E8D1E1C8DDD}"/>
              </a:ext>
            </a:extLst>
          </p:cNvPr>
          <p:cNvSpPr/>
          <p:nvPr/>
        </p:nvSpPr>
        <p:spPr>
          <a:xfrm>
            <a:off x="3686177" y="2750154"/>
            <a:ext cx="1935552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06C8B6-1C65-2BBA-3F76-589192309AAB}"/>
              </a:ext>
            </a:extLst>
          </p:cNvPr>
          <p:cNvSpPr txBox="1"/>
          <p:nvPr/>
        </p:nvSpPr>
        <p:spPr>
          <a:xfrm>
            <a:off x="5705854" y="2842726"/>
            <a:ext cx="2526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請拿掉中文，只留</a:t>
            </a:r>
            <a:r>
              <a:rPr lang="en-US" altLang="zh-TW" dirty="0"/>
              <a:t>MILD</a:t>
            </a:r>
            <a:endParaRPr lang="zh-TW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646678-737A-299E-33BE-F64927D4DF94}"/>
              </a:ext>
            </a:extLst>
          </p:cNvPr>
          <p:cNvSpPr/>
          <p:nvPr/>
        </p:nvSpPr>
        <p:spPr>
          <a:xfrm>
            <a:off x="990208" y="3508405"/>
            <a:ext cx="2534041" cy="10540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05CF28-80E7-12C3-994C-DEA30DDF68CB}"/>
              </a:ext>
            </a:extLst>
          </p:cNvPr>
          <p:cNvSpPr txBox="1"/>
          <p:nvPr/>
        </p:nvSpPr>
        <p:spPr>
          <a:xfrm>
            <a:off x="5480760" y="3623002"/>
            <a:ext cx="31566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請改成</a:t>
            </a:r>
            <a:endParaRPr lang="en-US" altLang="zh-TW" dirty="0"/>
          </a:p>
          <a:p>
            <a:r>
              <a:rPr lang="en-US" altLang="zh-TW" dirty="0"/>
              <a:t>”</a:t>
            </a:r>
            <a:r>
              <a:rPr lang="zh-TW" altLang="en-US" dirty="0"/>
              <a:t>您可能有輕度乾眼症</a:t>
            </a:r>
            <a:endParaRPr lang="en-US" altLang="zh-TW" dirty="0"/>
          </a:p>
          <a:p>
            <a:r>
              <a:rPr lang="zh-TW" altLang="en-US" dirty="0"/>
              <a:t>  建議立即諮詢醫療專業人員</a:t>
            </a:r>
            <a:r>
              <a:rPr lang="en-US" altLang="zh-TW" dirty="0"/>
              <a:t>”</a:t>
            </a:r>
            <a:endParaRPr lang="zh-TW" alt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1D03109-EA7E-2CCF-AB4C-594FA6E5DBB7}"/>
              </a:ext>
            </a:extLst>
          </p:cNvPr>
          <p:cNvSpPr/>
          <p:nvPr/>
        </p:nvSpPr>
        <p:spPr>
          <a:xfrm>
            <a:off x="3419475" y="3807429"/>
            <a:ext cx="1935553" cy="5544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9348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Application xmlns="http://www.sap.com/cof/powerpoint/application">
  <Version>2</Version>
  <Revision>2.8.700.95947</Revision>
</Application>
</file>

<file path=customXml/itemProps1.xml><?xml version="1.0" encoding="utf-8"?>
<ds:datastoreItem xmlns:ds="http://schemas.openxmlformats.org/officeDocument/2006/customXml" ds:itemID="{BDCA32A2-3669-40A7-ACD7-39EFE554FB05}">
  <ds:schemaRefs>
    <ds:schemaRef ds:uri="http://www.sap.com/cof/powerpoint/application"/>
  </ds:schemaRefs>
</ds:datastoreItem>
</file>

<file path=docMetadata/LabelInfo.xml><?xml version="1.0" encoding="utf-8"?>
<clbl:labelList xmlns:clbl="http://schemas.microsoft.com/office/2020/mipLabelMetadata">
  <clbl:label id="{a4e47c19-e68f-4046-bf94-918d2dcc81ee}" enabled="1" method="Standard" siteId="{34cd94b5-d86c-447f-8d9b-81b4ff94d329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508</Words>
  <Application>Microsoft Office PowerPoint</Application>
  <PresentationFormat>Widescreen</PresentationFormat>
  <Paragraphs>125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Charis SIL</vt:lpstr>
      <vt:lpstr>inherit</vt:lpstr>
      <vt:lpstr>PMingLiU</vt:lpstr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Alcon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Wu, Oscar</dc:creator>
  <cp:lastModifiedBy>Wu, Oscar</cp:lastModifiedBy>
  <cp:revision>1</cp:revision>
  <dcterms:created xsi:type="dcterms:W3CDTF">2025-01-14T02:26:06Z</dcterms:created>
  <dcterms:modified xsi:type="dcterms:W3CDTF">2025-01-14T09:10:50Z</dcterms:modified>
</cp:coreProperties>
</file>

<file path=docProps/thumbnail.jpeg>
</file>